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24"/>
  </p:notesMasterIdLst>
  <p:sldIdLst>
    <p:sldId id="636" r:id="rId2"/>
    <p:sldId id="1366" r:id="rId3"/>
    <p:sldId id="1367" r:id="rId4"/>
    <p:sldId id="1385" r:id="rId5"/>
    <p:sldId id="1386" r:id="rId6"/>
    <p:sldId id="1299" r:id="rId7"/>
    <p:sldId id="1169" r:id="rId8"/>
    <p:sldId id="1344" r:id="rId9"/>
    <p:sldId id="1374" r:id="rId10"/>
    <p:sldId id="1387" r:id="rId11"/>
    <p:sldId id="1388" r:id="rId12"/>
    <p:sldId id="1346" r:id="rId13"/>
    <p:sldId id="1368" r:id="rId14"/>
    <p:sldId id="1102" r:id="rId15"/>
    <p:sldId id="1347" r:id="rId16"/>
    <p:sldId id="1389" r:id="rId17"/>
    <p:sldId id="1348" r:id="rId18"/>
    <p:sldId id="1330" r:id="rId19"/>
    <p:sldId id="1390" r:id="rId20"/>
    <p:sldId id="1380" r:id="rId21"/>
    <p:sldId id="1391" r:id="rId22"/>
    <p:sldId id="139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F858DB-2B71-42EA-9A89-9068B223C98A}" v="354" dt="2025-06-14T18:55:37.1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096" autoAdjust="0"/>
    <p:restoredTop sz="94660"/>
  </p:normalViewPr>
  <p:slideViewPr>
    <p:cSldViewPr snapToGrid="0">
      <p:cViewPr varScale="1">
        <p:scale>
          <a:sx n="97" d="100"/>
          <a:sy n="97" d="100"/>
        </p:scale>
        <p:origin x="702"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BAF858DB-2B71-42EA-9A89-9068B223C98A}"/>
    <pc:docChg chg="undo custSel addSld delSld modSld sldOrd">
      <pc:chgData name="Ed Godfrey" userId="61aa7c48ee0e3db0" providerId="LiveId" clId="{BAF858DB-2B71-42EA-9A89-9068B223C98A}" dt="2025-06-14T18:55:44.434" v="983" actId="47"/>
      <pc:docMkLst>
        <pc:docMk/>
      </pc:docMkLst>
      <pc:sldChg chg="modSp mod">
        <pc:chgData name="Ed Godfrey" userId="61aa7c48ee0e3db0" providerId="LiveId" clId="{BAF858DB-2B71-42EA-9A89-9068B223C98A}" dt="2025-06-14T18:23:36.836" v="11" actId="20577"/>
        <pc:sldMkLst>
          <pc:docMk/>
          <pc:sldMk cId="286626818" sldId="636"/>
        </pc:sldMkLst>
        <pc:spChg chg="mod">
          <ac:chgData name="Ed Godfrey" userId="61aa7c48ee0e3db0" providerId="LiveId" clId="{BAF858DB-2B71-42EA-9A89-9068B223C98A}" dt="2025-06-14T18:23:31.459" v="9" actId="20577"/>
          <ac:spMkLst>
            <pc:docMk/>
            <pc:sldMk cId="286626818" sldId="636"/>
            <ac:spMk id="3" creationId="{1206BF46-F60A-B583-BE9A-98813DA83DD6}"/>
          </ac:spMkLst>
        </pc:spChg>
        <pc:spChg chg="mod">
          <ac:chgData name="Ed Godfrey" userId="61aa7c48ee0e3db0" providerId="LiveId" clId="{BAF858DB-2B71-42EA-9A89-9068B223C98A}" dt="2025-06-14T18:23:36.836" v="11" actId="20577"/>
          <ac:spMkLst>
            <pc:docMk/>
            <pc:sldMk cId="286626818" sldId="636"/>
            <ac:spMk id="4" creationId="{E81091B1-FFCB-0593-6511-1E1CB61C648D}"/>
          </ac:spMkLst>
        </pc:spChg>
      </pc:sldChg>
      <pc:sldChg chg="modSp modAnim">
        <pc:chgData name="Ed Godfrey" userId="61aa7c48ee0e3db0" providerId="LiveId" clId="{BAF858DB-2B71-42EA-9A89-9068B223C98A}" dt="2025-06-14T18:41:02.444" v="499"/>
        <pc:sldMkLst>
          <pc:docMk/>
          <pc:sldMk cId="1317570804" sldId="1102"/>
        </pc:sldMkLst>
        <pc:spChg chg="mod">
          <ac:chgData name="Ed Godfrey" userId="61aa7c48ee0e3db0" providerId="LiveId" clId="{BAF858DB-2B71-42EA-9A89-9068B223C98A}" dt="2025-06-14T18:39:49.219" v="453" actId="255"/>
          <ac:spMkLst>
            <pc:docMk/>
            <pc:sldMk cId="1317570804" sldId="1102"/>
            <ac:spMk id="3" creationId="{9E3293C3-2021-04F5-B3B2-149081BCD341}"/>
          </ac:spMkLst>
        </pc:spChg>
        <pc:spChg chg="mod">
          <ac:chgData name="Ed Godfrey" userId="61aa7c48ee0e3db0" providerId="LiveId" clId="{BAF858DB-2B71-42EA-9A89-9068B223C98A}" dt="2025-06-14T18:40:09.498" v="490" actId="20577"/>
          <ac:spMkLst>
            <pc:docMk/>
            <pc:sldMk cId="1317570804" sldId="1102"/>
            <ac:spMk id="6" creationId="{27341E30-1523-0531-D0E1-7D6824619EE0}"/>
          </ac:spMkLst>
        </pc:spChg>
      </pc:sldChg>
      <pc:sldChg chg="addSp modSp mod ord modAnim">
        <pc:chgData name="Ed Godfrey" userId="61aa7c48ee0e3db0" providerId="LiveId" clId="{BAF858DB-2B71-42EA-9A89-9068B223C98A}" dt="2025-06-14T18:32:48.023" v="281"/>
        <pc:sldMkLst>
          <pc:docMk/>
          <pc:sldMk cId="93068664" sldId="1169"/>
        </pc:sldMkLst>
        <pc:spChg chg="add mod">
          <ac:chgData name="Ed Godfrey" userId="61aa7c48ee0e3db0" providerId="LiveId" clId="{BAF858DB-2B71-42EA-9A89-9068B223C98A}" dt="2025-06-14T18:32:39.973" v="273" actId="255"/>
          <ac:spMkLst>
            <pc:docMk/>
            <pc:sldMk cId="93068664" sldId="1169"/>
            <ac:spMk id="2" creationId="{F369D293-56B7-320E-68D9-8B84231B038B}"/>
          </ac:spMkLst>
        </pc:spChg>
        <pc:spChg chg="mod">
          <ac:chgData name="Ed Godfrey" userId="61aa7c48ee0e3db0" providerId="LiveId" clId="{BAF858DB-2B71-42EA-9A89-9068B223C98A}" dt="2025-06-14T18:30:29.089" v="173" actId="15"/>
          <ac:spMkLst>
            <pc:docMk/>
            <pc:sldMk cId="93068664" sldId="1169"/>
            <ac:spMk id="3" creationId="{BB6B93C3-77D3-564A-AB55-7A6A8F27E728}"/>
          </ac:spMkLst>
        </pc:spChg>
        <pc:spChg chg="mod">
          <ac:chgData name="Ed Godfrey" userId="61aa7c48ee0e3db0" providerId="LiveId" clId="{BAF858DB-2B71-42EA-9A89-9068B223C98A}" dt="2025-06-14T18:30:46.140" v="191" actId="6549"/>
          <ac:spMkLst>
            <pc:docMk/>
            <pc:sldMk cId="93068664" sldId="1169"/>
            <ac:spMk id="6" creationId="{17B52AA5-3B14-F99C-0DD0-E4BB4A41B4BB}"/>
          </ac:spMkLst>
        </pc:spChg>
      </pc:sldChg>
      <pc:sldChg chg="modSp mod">
        <pc:chgData name="Ed Godfrey" userId="61aa7c48ee0e3db0" providerId="LiveId" clId="{BAF858DB-2B71-42EA-9A89-9068B223C98A}" dt="2025-06-14T18:29:16.201" v="114" actId="1036"/>
        <pc:sldMkLst>
          <pc:docMk/>
          <pc:sldMk cId="1690934050" sldId="1299"/>
        </pc:sldMkLst>
        <pc:spChg chg="mod">
          <ac:chgData name="Ed Godfrey" userId="61aa7c48ee0e3db0" providerId="LiveId" clId="{BAF858DB-2B71-42EA-9A89-9068B223C98A}" dt="2025-06-14T18:29:16.201" v="114" actId="1036"/>
          <ac:spMkLst>
            <pc:docMk/>
            <pc:sldMk cId="1690934050" sldId="1299"/>
            <ac:spMk id="3" creationId="{E90FF165-4FF5-C3AF-C64D-80FE4F6997D5}"/>
          </ac:spMkLst>
        </pc:spChg>
        <pc:spChg chg="mod">
          <ac:chgData name="Ed Godfrey" userId="61aa7c48ee0e3db0" providerId="LiveId" clId="{BAF858DB-2B71-42EA-9A89-9068B223C98A}" dt="2025-06-14T18:28:23.875" v="93" actId="20577"/>
          <ac:spMkLst>
            <pc:docMk/>
            <pc:sldMk cId="1690934050" sldId="1299"/>
            <ac:spMk id="6" creationId="{2492ECF9-8F86-6F52-E9CA-C9F5E25BBB0D}"/>
          </ac:spMkLst>
        </pc:spChg>
      </pc:sldChg>
      <pc:sldChg chg="del">
        <pc:chgData name="Ed Godfrey" userId="61aa7c48ee0e3db0" providerId="LiveId" clId="{BAF858DB-2B71-42EA-9A89-9068B223C98A}" dt="2025-06-14T18:55:42.309" v="980" actId="47"/>
        <pc:sldMkLst>
          <pc:docMk/>
          <pc:sldMk cId="3034594876" sldId="1301"/>
        </pc:sldMkLst>
      </pc:sldChg>
      <pc:sldChg chg="modSp mod ord modAnim">
        <pc:chgData name="Ed Godfrey" userId="61aa7c48ee0e3db0" providerId="LiveId" clId="{BAF858DB-2B71-42EA-9A89-9068B223C98A}" dt="2025-06-14T18:50:55.519" v="921"/>
        <pc:sldMkLst>
          <pc:docMk/>
          <pc:sldMk cId="4171547961" sldId="1330"/>
        </pc:sldMkLst>
        <pc:spChg chg="mod">
          <ac:chgData name="Ed Godfrey" userId="61aa7c48ee0e3db0" providerId="LiveId" clId="{BAF858DB-2B71-42EA-9A89-9068B223C98A}" dt="2025-06-14T18:50:37.284" v="911" actId="255"/>
          <ac:spMkLst>
            <pc:docMk/>
            <pc:sldMk cId="4171547961" sldId="1330"/>
            <ac:spMk id="3" creationId="{8673EEA4-E266-DC29-1E18-B4C1EFC22C26}"/>
          </ac:spMkLst>
        </pc:spChg>
        <pc:spChg chg="mod">
          <ac:chgData name="Ed Godfrey" userId="61aa7c48ee0e3db0" providerId="LiveId" clId="{BAF858DB-2B71-42EA-9A89-9068B223C98A}" dt="2025-06-14T18:49:56.596" v="901" actId="20577"/>
          <ac:spMkLst>
            <pc:docMk/>
            <pc:sldMk cId="4171547961" sldId="1330"/>
            <ac:spMk id="6" creationId="{C9E2F9F4-EBC7-BB1D-32AB-C60E6BD16C34}"/>
          </ac:spMkLst>
        </pc:spChg>
      </pc:sldChg>
      <pc:sldChg chg="modSp mod">
        <pc:chgData name="Ed Godfrey" userId="61aa7c48ee0e3db0" providerId="LiveId" clId="{BAF858DB-2B71-42EA-9A89-9068B223C98A}" dt="2025-06-14T18:33:47.299" v="303" actId="20577"/>
        <pc:sldMkLst>
          <pc:docMk/>
          <pc:sldMk cId="722476942" sldId="1344"/>
        </pc:sldMkLst>
        <pc:spChg chg="mod">
          <ac:chgData name="Ed Godfrey" userId="61aa7c48ee0e3db0" providerId="LiveId" clId="{BAF858DB-2B71-42EA-9A89-9068B223C98A}" dt="2025-06-14T18:33:34.023" v="286" actId="255"/>
          <ac:spMkLst>
            <pc:docMk/>
            <pc:sldMk cId="722476942" sldId="1344"/>
            <ac:spMk id="3" creationId="{520C81EB-CB7C-5B42-8F18-5E04E249EC99}"/>
          </ac:spMkLst>
        </pc:spChg>
        <pc:spChg chg="mod">
          <ac:chgData name="Ed Godfrey" userId="61aa7c48ee0e3db0" providerId="LiveId" clId="{BAF858DB-2B71-42EA-9A89-9068B223C98A}" dt="2025-06-14T18:33:47.299" v="303" actId="20577"/>
          <ac:spMkLst>
            <pc:docMk/>
            <pc:sldMk cId="722476942" sldId="1344"/>
            <ac:spMk id="6" creationId="{E6B75A5A-1153-540F-4A3D-CB0B714D306A}"/>
          </ac:spMkLst>
        </pc:spChg>
      </pc:sldChg>
      <pc:sldChg chg="modSp ord">
        <pc:chgData name="Ed Godfrey" userId="61aa7c48ee0e3db0" providerId="LiveId" clId="{BAF858DB-2B71-42EA-9A89-9068B223C98A}" dt="2025-06-14T18:38:14.975" v="439" actId="20577"/>
        <pc:sldMkLst>
          <pc:docMk/>
          <pc:sldMk cId="2347399364" sldId="1346"/>
        </pc:sldMkLst>
        <pc:spChg chg="mod">
          <ac:chgData name="Ed Godfrey" userId="61aa7c48ee0e3db0" providerId="LiveId" clId="{BAF858DB-2B71-42EA-9A89-9068B223C98A}" dt="2025-06-14T18:37:55.275" v="420" actId="2711"/>
          <ac:spMkLst>
            <pc:docMk/>
            <pc:sldMk cId="2347399364" sldId="1346"/>
            <ac:spMk id="3" creationId="{C484C120-4FF0-6D4F-C604-D55BCE972D53}"/>
          </ac:spMkLst>
        </pc:spChg>
        <pc:spChg chg="mod">
          <ac:chgData name="Ed Godfrey" userId="61aa7c48ee0e3db0" providerId="LiveId" clId="{BAF858DB-2B71-42EA-9A89-9068B223C98A}" dt="2025-06-14T18:38:14.975" v="439" actId="20577"/>
          <ac:spMkLst>
            <pc:docMk/>
            <pc:sldMk cId="2347399364" sldId="1346"/>
            <ac:spMk id="6" creationId="{BBD1CDC2-BD31-CD99-1341-CA0FF56398F0}"/>
          </ac:spMkLst>
        </pc:spChg>
      </pc:sldChg>
      <pc:sldChg chg="modSp mod">
        <pc:chgData name="Ed Godfrey" userId="61aa7c48ee0e3db0" providerId="LiveId" clId="{BAF858DB-2B71-42EA-9A89-9068B223C98A}" dt="2025-06-14T18:42:32.091" v="522" actId="6549"/>
        <pc:sldMkLst>
          <pc:docMk/>
          <pc:sldMk cId="1714539929" sldId="1347"/>
        </pc:sldMkLst>
        <pc:spChg chg="mod">
          <ac:chgData name="Ed Godfrey" userId="61aa7c48ee0e3db0" providerId="LiveId" clId="{BAF858DB-2B71-42EA-9A89-9068B223C98A}" dt="2025-06-14T18:42:13.798" v="507" actId="255"/>
          <ac:spMkLst>
            <pc:docMk/>
            <pc:sldMk cId="1714539929" sldId="1347"/>
            <ac:spMk id="3" creationId="{DDD83FA1-801D-7B12-2B88-E11434CE7FA4}"/>
          </ac:spMkLst>
        </pc:spChg>
        <pc:spChg chg="mod">
          <ac:chgData name="Ed Godfrey" userId="61aa7c48ee0e3db0" providerId="LiveId" clId="{BAF858DB-2B71-42EA-9A89-9068B223C98A}" dt="2025-06-14T18:42:32.091" v="522" actId="6549"/>
          <ac:spMkLst>
            <pc:docMk/>
            <pc:sldMk cId="1714539929" sldId="1347"/>
            <ac:spMk id="6" creationId="{FE1ECE4C-9D64-D4DF-9831-CE283ED2D1AC}"/>
          </ac:spMkLst>
        </pc:spChg>
      </pc:sldChg>
      <pc:sldChg chg="modSp mod ord">
        <pc:chgData name="Ed Godfrey" userId="61aa7c48ee0e3db0" providerId="LiveId" clId="{BAF858DB-2B71-42EA-9A89-9068B223C98A}" dt="2025-06-14T18:44:41.674" v="627" actId="20577"/>
        <pc:sldMkLst>
          <pc:docMk/>
          <pc:sldMk cId="2716457126" sldId="1348"/>
        </pc:sldMkLst>
        <pc:spChg chg="mod">
          <ac:chgData name="Ed Godfrey" userId="61aa7c48ee0e3db0" providerId="LiveId" clId="{BAF858DB-2B71-42EA-9A89-9068B223C98A}" dt="2025-06-14T18:44:41.674" v="627" actId="20577"/>
          <ac:spMkLst>
            <pc:docMk/>
            <pc:sldMk cId="2716457126" sldId="1348"/>
            <ac:spMk id="3" creationId="{BD0CC090-C545-9987-691F-E6C5EACCF39C}"/>
          </ac:spMkLst>
        </pc:spChg>
        <pc:spChg chg="mod">
          <ac:chgData name="Ed Godfrey" userId="61aa7c48ee0e3db0" providerId="LiveId" clId="{BAF858DB-2B71-42EA-9A89-9068B223C98A}" dt="2025-06-14T18:44:07.046" v="594" actId="20577"/>
          <ac:spMkLst>
            <pc:docMk/>
            <pc:sldMk cId="2716457126" sldId="1348"/>
            <ac:spMk id="6" creationId="{397223DE-8A93-3627-003C-2ADBDD56003D}"/>
          </ac:spMkLst>
        </pc:spChg>
      </pc:sldChg>
      <pc:sldChg chg="del">
        <pc:chgData name="Ed Godfrey" userId="61aa7c48ee0e3db0" providerId="LiveId" clId="{BAF858DB-2B71-42EA-9A89-9068B223C98A}" dt="2025-06-14T18:55:40.464" v="975" actId="47"/>
        <pc:sldMkLst>
          <pc:docMk/>
          <pc:sldMk cId="3652811006" sldId="1349"/>
        </pc:sldMkLst>
      </pc:sldChg>
      <pc:sldChg chg="modSp mod">
        <pc:chgData name="Ed Godfrey" userId="61aa7c48ee0e3db0" providerId="LiveId" clId="{BAF858DB-2B71-42EA-9A89-9068B223C98A}" dt="2025-06-14T18:24:11.547" v="26" actId="20577"/>
        <pc:sldMkLst>
          <pc:docMk/>
          <pc:sldMk cId="1731925197" sldId="1366"/>
        </pc:sldMkLst>
        <pc:spChg chg="mod">
          <ac:chgData name="Ed Godfrey" userId="61aa7c48ee0e3db0" providerId="LiveId" clId="{BAF858DB-2B71-42EA-9A89-9068B223C98A}" dt="2025-06-14T18:24:05.089" v="16" actId="255"/>
          <ac:spMkLst>
            <pc:docMk/>
            <pc:sldMk cId="1731925197" sldId="1366"/>
            <ac:spMk id="3" creationId="{C54AEBB3-90F9-5FAA-7504-8EF00651D0D4}"/>
          </ac:spMkLst>
        </pc:spChg>
        <pc:spChg chg="mod">
          <ac:chgData name="Ed Godfrey" userId="61aa7c48ee0e3db0" providerId="LiveId" clId="{BAF858DB-2B71-42EA-9A89-9068B223C98A}" dt="2025-06-14T18:24:11.547" v="26" actId="20577"/>
          <ac:spMkLst>
            <pc:docMk/>
            <pc:sldMk cId="1731925197" sldId="1366"/>
            <ac:spMk id="6" creationId="{3E3A90D0-E6BF-FBD7-3267-BAAD9A994401}"/>
          </ac:spMkLst>
        </pc:spChg>
      </pc:sldChg>
      <pc:sldChg chg="modSp mod">
        <pc:chgData name="Ed Godfrey" userId="61aa7c48ee0e3db0" providerId="LiveId" clId="{BAF858DB-2B71-42EA-9A89-9068B223C98A}" dt="2025-06-14T18:26:10.269" v="57" actId="1035"/>
        <pc:sldMkLst>
          <pc:docMk/>
          <pc:sldMk cId="2163520185" sldId="1367"/>
        </pc:sldMkLst>
        <pc:spChg chg="mod">
          <ac:chgData name="Ed Godfrey" userId="61aa7c48ee0e3db0" providerId="LiveId" clId="{BAF858DB-2B71-42EA-9A89-9068B223C98A}" dt="2025-06-14T18:26:10.269" v="57" actId="1035"/>
          <ac:spMkLst>
            <pc:docMk/>
            <pc:sldMk cId="2163520185" sldId="1367"/>
            <ac:spMk id="3" creationId="{50C5845A-1FEA-B6B7-A015-8F574B2B660C}"/>
          </ac:spMkLst>
        </pc:spChg>
        <pc:spChg chg="mod">
          <ac:chgData name="Ed Godfrey" userId="61aa7c48ee0e3db0" providerId="LiveId" clId="{BAF858DB-2B71-42EA-9A89-9068B223C98A}" dt="2025-06-14T18:25:19.361" v="43" actId="20577"/>
          <ac:spMkLst>
            <pc:docMk/>
            <pc:sldMk cId="2163520185" sldId="1367"/>
            <ac:spMk id="6" creationId="{B1AA492F-7A6D-B7D4-EEBF-E1FA7EABA7B2}"/>
          </ac:spMkLst>
        </pc:spChg>
      </pc:sldChg>
      <pc:sldChg chg="modSp mod ord">
        <pc:chgData name="Ed Godfrey" userId="61aa7c48ee0e3db0" providerId="LiveId" clId="{BAF858DB-2B71-42EA-9A89-9068B223C98A}" dt="2025-06-14T18:38:50.804" v="446" actId="255"/>
        <pc:sldMkLst>
          <pc:docMk/>
          <pc:sldMk cId="2627182977" sldId="1368"/>
        </pc:sldMkLst>
        <pc:spChg chg="mod">
          <ac:chgData name="Ed Godfrey" userId="61aa7c48ee0e3db0" providerId="LiveId" clId="{BAF858DB-2B71-42EA-9A89-9068B223C98A}" dt="2025-06-14T18:38:50.804" v="446" actId="255"/>
          <ac:spMkLst>
            <pc:docMk/>
            <pc:sldMk cId="2627182977" sldId="1368"/>
            <ac:spMk id="3" creationId="{F281CF57-8A7E-E562-A141-1E4718C563E1}"/>
          </ac:spMkLst>
        </pc:spChg>
      </pc:sldChg>
      <pc:sldChg chg="modSp mod">
        <pc:chgData name="Ed Godfrey" userId="61aa7c48ee0e3db0" providerId="LiveId" clId="{BAF858DB-2B71-42EA-9A89-9068B223C98A}" dt="2025-06-14T18:35:38.339" v="362" actId="20577"/>
        <pc:sldMkLst>
          <pc:docMk/>
          <pc:sldMk cId="2588611181" sldId="1374"/>
        </pc:sldMkLst>
        <pc:spChg chg="mod">
          <ac:chgData name="Ed Godfrey" userId="61aa7c48ee0e3db0" providerId="LiveId" clId="{BAF858DB-2B71-42EA-9A89-9068B223C98A}" dt="2025-06-14T18:35:15.752" v="338" actId="255"/>
          <ac:spMkLst>
            <pc:docMk/>
            <pc:sldMk cId="2588611181" sldId="1374"/>
            <ac:spMk id="3" creationId="{26281800-680F-8A03-5B54-36E331FB12BA}"/>
          </ac:spMkLst>
        </pc:spChg>
        <pc:spChg chg="mod">
          <ac:chgData name="Ed Godfrey" userId="61aa7c48ee0e3db0" providerId="LiveId" clId="{BAF858DB-2B71-42EA-9A89-9068B223C98A}" dt="2025-06-14T18:35:38.339" v="362" actId="20577"/>
          <ac:spMkLst>
            <pc:docMk/>
            <pc:sldMk cId="2588611181" sldId="1374"/>
            <ac:spMk id="6" creationId="{6119B9B4-EB3F-A885-8E00-F0C5E6B4AE45}"/>
          </ac:spMkLst>
        </pc:spChg>
      </pc:sldChg>
      <pc:sldChg chg="del">
        <pc:chgData name="Ed Godfrey" userId="61aa7c48ee0e3db0" providerId="LiveId" clId="{BAF858DB-2B71-42EA-9A89-9068B223C98A}" dt="2025-06-14T18:55:39.524" v="973" actId="47"/>
        <pc:sldMkLst>
          <pc:docMk/>
          <pc:sldMk cId="1521741178" sldId="1375"/>
        </pc:sldMkLst>
      </pc:sldChg>
      <pc:sldChg chg="del">
        <pc:chgData name="Ed Godfrey" userId="61aa7c48ee0e3db0" providerId="LiveId" clId="{BAF858DB-2B71-42EA-9A89-9068B223C98A}" dt="2025-06-14T18:55:40.015" v="974" actId="47"/>
        <pc:sldMkLst>
          <pc:docMk/>
          <pc:sldMk cId="3799264295" sldId="1376"/>
        </pc:sldMkLst>
      </pc:sldChg>
      <pc:sldChg chg="del">
        <pc:chgData name="Ed Godfrey" userId="61aa7c48ee0e3db0" providerId="LiveId" clId="{BAF858DB-2B71-42EA-9A89-9068B223C98A}" dt="2025-06-14T18:55:40.869" v="976" actId="47"/>
        <pc:sldMkLst>
          <pc:docMk/>
          <pc:sldMk cId="1180774279" sldId="1377"/>
        </pc:sldMkLst>
      </pc:sldChg>
      <pc:sldChg chg="del">
        <pc:chgData name="Ed Godfrey" userId="61aa7c48ee0e3db0" providerId="LiveId" clId="{BAF858DB-2B71-42EA-9A89-9068B223C98A}" dt="2025-06-14T18:55:41.260" v="977" actId="47"/>
        <pc:sldMkLst>
          <pc:docMk/>
          <pc:sldMk cId="2579153990" sldId="1378"/>
        </pc:sldMkLst>
      </pc:sldChg>
      <pc:sldChg chg="del">
        <pc:chgData name="Ed Godfrey" userId="61aa7c48ee0e3db0" providerId="LiveId" clId="{BAF858DB-2B71-42EA-9A89-9068B223C98A}" dt="2025-06-14T18:55:41.591" v="978" actId="47"/>
        <pc:sldMkLst>
          <pc:docMk/>
          <pc:sldMk cId="2585536259" sldId="1379"/>
        </pc:sldMkLst>
      </pc:sldChg>
      <pc:sldChg chg="modSp mod ord">
        <pc:chgData name="Ed Godfrey" userId="61aa7c48ee0e3db0" providerId="LiveId" clId="{BAF858DB-2B71-42EA-9A89-9068B223C98A}" dt="2025-06-14T18:53:52.086" v="970" actId="1036"/>
        <pc:sldMkLst>
          <pc:docMk/>
          <pc:sldMk cId="2382894906" sldId="1380"/>
        </pc:sldMkLst>
        <pc:spChg chg="mod">
          <ac:chgData name="Ed Godfrey" userId="61aa7c48ee0e3db0" providerId="LiveId" clId="{BAF858DB-2B71-42EA-9A89-9068B223C98A}" dt="2025-06-14T18:53:52.086" v="970" actId="1036"/>
          <ac:spMkLst>
            <pc:docMk/>
            <pc:sldMk cId="2382894906" sldId="1380"/>
            <ac:spMk id="3" creationId="{DFFB8570-8796-6F2F-A6E3-69E3C54CB3F3}"/>
          </ac:spMkLst>
        </pc:spChg>
        <pc:spChg chg="mod">
          <ac:chgData name="Ed Godfrey" userId="61aa7c48ee0e3db0" providerId="LiveId" clId="{BAF858DB-2B71-42EA-9A89-9068B223C98A}" dt="2025-06-14T18:53:39.021" v="957" actId="20577"/>
          <ac:spMkLst>
            <pc:docMk/>
            <pc:sldMk cId="2382894906" sldId="1380"/>
            <ac:spMk id="6" creationId="{D4C91DA3-ACBC-3383-6E22-CBEC353CCCB2}"/>
          </ac:spMkLst>
        </pc:spChg>
      </pc:sldChg>
      <pc:sldChg chg="del">
        <pc:chgData name="Ed Godfrey" userId="61aa7c48ee0e3db0" providerId="LiveId" clId="{BAF858DB-2B71-42EA-9A89-9068B223C98A}" dt="2025-06-14T18:55:41.933" v="979" actId="47"/>
        <pc:sldMkLst>
          <pc:docMk/>
          <pc:sldMk cId="3518379942" sldId="1381"/>
        </pc:sldMkLst>
      </pc:sldChg>
      <pc:sldChg chg="del">
        <pc:chgData name="Ed Godfrey" userId="61aa7c48ee0e3db0" providerId="LiveId" clId="{BAF858DB-2B71-42EA-9A89-9068B223C98A}" dt="2025-06-14T18:55:42.946" v="981" actId="47"/>
        <pc:sldMkLst>
          <pc:docMk/>
          <pc:sldMk cId="2519565343" sldId="1382"/>
        </pc:sldMkLst>
      </pc:sldChg>
      <pc:sldChg chg="del">
        <pc:chgData name="Ed Godfrey" userId="61aa7c48ee0e3db0" providerId="LiveId" clId="{BAF858DB-2B71-42EA-9A89-9068B223C98A}" dt="2025-06-14T18:55:43.573" v="982" actId="47"/>
        <pc:sldMkLst>
          <pc:docMk/>
          <pc:sldMk cId="3070257765" sldId="1383"/>
        </pc:sldMkLst>
      </pc:sldChg>
      <pc:sldChg chg="del">
        <pc:chgData name="Ed Godfrey" userId="61aa7c48ee0e3db0" providerId="LiveId" clId="{BAF858DB-2B71-42EA-9A89-9068B223C98A}" dt="2025-06-14T18:55:44.434" v="983" actId="47"/>
        <pc:sldMkLst>
          <pc:docMk/>
          <pc:sldMk cId="2617957350" sldId="1384"/>
        </pc:sldMkLst>
      </pc:sldChg>
      <pc:sldChg chg="modSp add mod">
        <pc:chgData name="Ed Godfrey" userId="61aa7c48ee0e3db0" providerId="LiveId" clId="{BAF858DB-2B71-42EA-9A89-9068B223C98A}" dt="2025-06-14T18:26:45.587" v="67" actId="121"/>
        <pc:sldMkLst>
          <pc:docMk/>
          <pc:sldMk cId="3233788010" sldId="1385"/>
        </pc:sldMkLst>
        <pc:spChg chg="mod">
          <ac:chgData name="Ed Godfrey" userId="61aa7c48ee0e3db0" providerId="LiveId" clId="{BAF858DB-2B71-42EA-9A89-9068B223C98A}" dt="2025-06-14T18:26:45.587" v="67" actId="121"/>
          <ac:spMkLst>
            <pc:docMk/>
            <pc:sldMk cId="3233788010" sldId="1385"/>
            <ac:spMk id="3" creationId="{53C3A2C3-FB6D-1F3A-CE78-64AB35FC9D42}"/>
          </ac:spMkLst>
        </pc:spChg>
      </pc:sldChg>
      <pc:sldChg chg="add">
        <pc:chgData name="Ed Godfrey" userId="61aa7c48ee0e3db0" providerId="LiveId" clId="{BAF858DB-2B71-42EA-9A89-9068B223C98A}" dt="2025-06-14T18:27:44.476" v="68"/>
        <pc:sldMkLst>
          <pc:docMk/>
          <pc:sldMk cId="2040394566" sldId="1386"/>
        </pc:sldMkLst>
      </pc:sldChg>
      <pc:sldChg chg="modSp add mod">
        <pc:chgData name="Ed Godfrey" userId="61aa7c48ee0e3db0" providerId="LiveId" clId="{BAF858DB-2B71-42EA-9A89-9068B223C98A}" dt="2025-06-14T18:35:32.008" v="361" actId="255"/>
        <pc:sldMkLst>
          <pc:docMk/>
          <pc:sldMk cId="2843217729" sldId="1387"/>
        </pc:sldMkLst>
        <pc:spChg chg="mod">
          <ac:chgData name="Ed Godfrey" userId="61aa7c48ee0e3db0" providerId="LiveId" clId="{BAF858DB-2B71-42EA-9A89-9068B223C98A}" dt="2025-06-14T18:35:32.008" v="361" actId="255"/>
          <ac:spMkLst>
            <pc:docMk/>
            <pc:sldMk cId="2843217729" sldId="1387"/>
            <ac:spMk id="3" creationId="{460538A3-94A0-C479-1560-92A34237D7DD}"/>
          </ac:spMkLst>
        </pc:spChg>
        <pc:spChg chg="mod">
          <ac:chgData name="Ed Godfrey" userId="61aa7c48ee0e3db0" providerId="LiveId" clId="{BAF858DB-2B71-42EA-9A89-9068B223C98A}" dt="2025-06-14T18:35:28.094" v="360" actId="20577"/>
          <ac:spMkLst>
            <pc:docMk/>
            <pc:sldMk cId="2843217729" sldId="1387"/>
            <ac:spMk id="6" creationId="{9FB6208D-42BF-4609-A387-EB7224CC775A}"/>
          </ac:spMkLst>
        </pc:spChg>
      </pc:sldChg>
      <pc:sldChg chg="modSp add modAnim">
        <pc:chgData name="Ed Godfrey" userId="61aa7c48ee0e3db0" providerId="LiveId" clId="{BAF858DB-2B71-42EA-9A89-9068B223C98A}" dt="2025-06-14T18:37:09.561" v="413"/>
        <pc:sldMkLst>
          <pc:docMk/>
          <pc:sldMk cId="217093587" sldId="1388"/>
        </pc:sldMkLst>
        <pc:spChg chg="mod">
          <ac:chgData name="Ed Godfrey" userId="61aa7c48ee0e3db0" providerId="LiveId" clId="{BAF858DB-2B71-42EA-9A89-9068B223C98A}" dt="2025-06-14T18:36:41.867" v="408" actId="20577"/>
          <ac:spMkLst>
            <pc:docMk/>
            <pc:sldMk cId="217093587" sldId="1388"/>
            <ac:spMk id="2" creationId="{6EBC2B90-E053-D3B6-E014-BC604740EBCE}"/>
          </ac:spMkLst>
        </pc:spChg>
      </pc:sldChg>
      <pc:sldChg chg="modSp add modAnim">
        <pc:chgData name="Ed Godfrey" userId="61aa7c48ee0e3db0" providerId="LiveId" clId="{BAF858DB-2B71-42EA-9A89-9068B223C98A}" dt="2025-06-14T18:43:17.973" v="570"/>
        <pc:sldMkLst>
          <pc:docMk/>
          <pc:sldMk cId="722585174" sldId="1389"/>
        </pc:sldMkLst>
        <pc:spChg chg="mod">
          <ac:chgData name="Ed Godfrey" userId="61aa7c48ee0e3db0" providerId="LiveId" clId="{BAF858DB-2B71-42EA-9A89-9068B223C98A}" dt="2025-06-14T18:43:09.386" v="566" actId="20577"/>
          <ac:spMkLst>
            <pc:docMk/>
            <pc:sldMk cId="722585174" sldId="1389"/>
            <ac:spMk id="2" creationId="{027AEBE9-5D8F-CC2B-B037-BED8DC8FB42A}"/>
          </ac:spMkLst>
        </pc:spChg>
      </pc:sldChg>
      <pc:sldChg chg="modSp add mod">
        <pc:chgData name="Ed Godfrey" userId="61aa7c48ee0e3db0" providerId="LiveId" clId="{BAF858DB-2B71-42EA-9A89-9068B223C98A}" dt="2025-06-14T18:52:44.330" v="936" actId="113"/>
        <pc:sldMkLst>
          <pc:docMk/>
          <pc:sldMk cId="3018418249" sldId="1390"/>
        </pc:sldMkLst>
        <pc:spChg chg="mod">
          <ac:chgData name="Ed Godfrey" userId="61aa7c48ee0e3db0" providerId="LiveId" clId="{BAF858DB-2B71-42EA-9A89-9068B223C98A}" dt="2025-06-14T18:52:44.330" v="936" actId="113"/>
          <ac:spMkLst>
            <pc:docMk/>
            <pc:sldMk cId="3018418249" sldId="1390"/>
            <ac:spMk id="3" creationId="{7F740448-7BE0-96D8-AE82-A8B5D1FCF420}"/>
          </ac:spMkLst>
        </pc:spChg>
        <pc:spChg chg="mod">
          <ac:chgData name="Ed Godfrey" userId="61aa7c48ee0e3db0" providerId="LiveId" clId="{BAF858DB-2B71-42EA-9A89-9068B223C98A}" dt="2025-06-14T18:52:31.073" v="932" actId="6549"/>
          <ac:spMkLst>
            <pc:docMk/>
            <pc:sldMk cId="3018418249" sldId="1390"/>
            <ac:spMk id="6" creationId="{8C14D66A-F819-D39F-CCED-A975DEC6B089}"/>
          </ac:spMkLst>
        </pc:spChg>
      </pc:sldChg>
      <pc:sldChg chg="add">
        <pc:chgData name="Ed Godfrey" userId="61aa7c48ee0e3db0" providerId="LiveId" clId="{BAF858DB-2B71-42EA-9A89-9068B223C98A}" dt="2025-06-14T18:54:20.566" v="971"/>
        <pc:sldMkLst>
          <pc:docMk/>
          <pc:sldMk cId="208425373" sldId="1391"/>
        </pc:sldMkLst>
      </pc:sldChg>
      <pc:sldChg chg="add">
        <pc:chgData name="Ed Godfrey" userId="61aa7c48ee0e3db0" providerId="LiveId" clId="{BAF858DB-2B71-42EA-9A89-9068B223C98A}" dt="2025-06-14T18:55:37.185" v="972"/>
        <pc:sldMkLst>
          <pc:docMk/>
          <pc:sldMk cId="763720021" sldId="139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6/15/2025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6/15/2025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6/15/2025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6/15/2025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6/15/2025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6/15/2025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6/15/2025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6/15/2025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Weakness</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:26-27 (Part 1)</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June 15,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8AF84B-FC26-469B-D91F-3C67E7F82C9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60538A3-94A0-C479-1560-92A34237D7DD}"/>
              </a:ext>
            </a:extLst>
          </p:cNvPr>
          <p:cNvSpPr txBox="1">
            <a:spLocks noChangeArrowheads="1"/>
          </p:cNvSpPr>
          <p:nvPr/>
        </p:nvSpPr>
        <p:spPr bwMode="auto">
          <a:xfrm>
            <a:off x="173038" y="801254"/>
            <a:ext cx="11805602" cy="433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…Most gladly [a positive], therefore, I will rather boast about my </a:t>
            </a:r>
            <a:r>
              <a:rPr lang="en-US" sz="4000" b="0" u="sng" dirty="0">
                <a:solidFill>
                  <a:schemeClr val="tx1"/>
                </a:solidFill>
                <a:latin typeface="Calibri" panose="020F0502020204030204" pitchFamily="34" charset="0"/>
                <a:ea typeface="Calibri" panose="020F0502020204030204" pitchFamily="34" charset="0"/>
                <a:cs typeface="Calibri" panose="020F0502020204030204" pitchFamily="34" charset="0"/>
              </a:rPr>
              <a:t>weaknesses</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 so that the power of Christ may dwell in me. 10 Therefore I am well content with </a:t>
            </a:r>
            <a:r>
              <a:rPr lang="en-US" sz="4000" b="0" u="sng" dirty="0">
                <a:solidFill>
                  <a:schemeClr val="tx1"/>
                </a:solidFill>
                <a:latin typeface="Calibri" panose="020F0502020204030204" pitchFamily="34" charset="0"/>
                <a:ea typeface="Calibri" panose="020F0502020204030204" pitchFamily="34" charset="0"/>
                <a:cs typeface="Calibri" panose="020F0502020204030204" pitchFamily="34" charset="0"/>
              </a:rPr>
              <a:t>weaknesses</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 with insults, with distresses, with persecutions, with difficulties, for Christ's sake; for when I am </a:t>
            </a:r>
            <a:r>
              <a:rPr lang="en-US" sz="4000" b="0" u="sng" dirty="0">
                <a:solidFill>
                  <a:schemeClr val="tx1"/>
                </a:solidFill>
                <a:latin typeface="Calibri" panose="020F0502020204030204" pitchFamily="34" charset="0"/>
                <a:ea typeface="Calibri" panose="020F0502020204030204" pitchFamily="34" charset="0"/>
                <a:cs typeface="Calibri" panose="020F0502020204030204" pitchFamily="34" charset="0"/>
              </a:rPr>
              <a:t>weak</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 then I am strong. </a:t>
            </a:r>
          </a:p>
          <a:p>
            <a:endPar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9FB6208D-42BF-4609-A387-EB7224CC775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2 Corinthians 9:b-10</a:t>
            </a:r>
          </a:p>
        </p:txBody>
      </p:sp>
    </p:spTree>
    <p:extLst>
      <p:ext uri="{BB962C8B-B14F-4D97-AF65-F5344CB8AC3E}">
        <p14:creationId xmlns:p14="http://schemas.microsoft.com/office/powerpoint/2010/main" val="2843217729"/>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80157-5FAB-D824-E443-1BC8906168E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632F968-F247-804F-C588-B584C8697FE1}"/>
              </a:ext>
            </a:extLst>
          </p:cNvPr>
          <p:cNvSpPr txBox="1">
            <a:spLocks noChangeArrowheads="1"/>
          </p:cNvSpPr>
          <p:nvPr/>
        </p:nvSpPr>
        <p:spPr bwMode="auto">
          <a:xfrm>
            <a:off x="158496" y="898767"/>
            <a:ext cx="1180560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Our human infirmity </a:t>
            </a:r>
            <a:r>
              <a:rPr lang="en-US" sz="3600" i="0" baseline="30000" dirty="0">
                <a:solidFill>
                  <a:schemeClr val="tx1"/>
                </a:solidFill>
                <a:latin typeface="Arial" panose="020B0604020202020204" pitchFamily="34" charset="0"/>
              </a:rPr>
              <a:t>(8:26a)</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In the same way the Spirit also helps our weakness…</a:t>
            </a:r>
          </a:p>
        </p:txBody>
      </p:sp>
      <p:sp>
        <p:nvSpPr>
          <p:cNvPr id="6" name="TextBox 5">
            <a:extLst>
              <a:ext uri="{FF2B5EF4-FFF2-40B4-BE49-F238E27FC236}">
                <a16:creationId xmlns:a16="http://schemas.microsoft.com/office/drawing/2014/main" id="{BF8B6AB1-2B31-6630-429D-5B56C302D11D}"/>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Weakness </a:t>
            </a:r>
            <a:r>
              <a:rPr lang="en-US" sz="2800" dirty="0">
                <a:latin typeface="Arial" panose="020B0604020202020204" pitchFamily="34" charset="0"/>
                <a:cs typeface="Arial" panose="020B0604020202020204" pitchFamily="34" charset="0"/>
              </a:rPr>
              <a:t>(Romans 8:26-27)</a:t>
            </a:r>
          </a:p>
        </p:txBody>
      </p:sp>
      <p:sp>
        <p:nvSpPr>
          <p:cNvPr id="2" name="Text Box 3">
            <a:extLst>
              <a:ext uri="{FF2B5EF4-FFF2-40B4-BE49-F238E27FC236}">
                <a16:creationId xmlns:a16="http://schemas.microsoft.com/office/drawing/2014/main" id="{6EBC2B90-E053-D3B6-E014-BC604740EBCE}"/>
              </a:ext>
            </a:extLst>
          </p:cNvPr>
          <p:cNvSpPr txBox="1">
            <a:spLocks noChangeArrowheads="1"/>
          </p:cNvSpPr>
          <p:nvPr/>
        </p:nvSpPr>
        <p:spPr bwMode="auto">
          <a:xfrm>
            <a:off x="1103970" y="1972127"/>
            <a:ext cx="1087466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lvl="0" indent="-742950">
              <a:buAutoNum type="alphaUcPeriod"/>
            </a:pPr>
            <a:r>
              <a:rPr lang="en-US" sz="3600" b="0" i="0" dirty="0">
                <a:solidFill>
                  <a:schemeClr val="tx1"/>
                </a:solidFill>
                <a:latin typeface="Arial" panose="020B0604020202020204" pitchFamily="34" charset="0"/>
              </a:rPr>
              <a:t>This weakness is corporate</a:t>
            </a:r>
          </a:p>
          <a:p>
            <a:pPr marL="742950" lvl="0" indent="-742950">
              <a:buAutoNum type="alphaUcPeriod"/>
            </a:pPr>
            <a:r>
              <a:rPr lang="en-US" sz="3600" b="0" i="0" dirty="0">
                <a:solidFill>
                  <a:schemeClr val="tx1"/>
                </a:solidFill>
                <a:latin typeface="Arial" panose="020B0604020202020204" pitchFamily="34" charset="0"/>
              </a:rPr>
              <a:t>This weakness is a consequence of the Fall</a:t>
            </a:r>
          </a:p>
        </p:txBody>
      </p:sp>
    </p:spTree>
    <p:extLst>
      <p:ext uri="{BB962C8B-B14F-4D97-AF65-F5344CB8AC3E}">
        <p14:creationId xmlns:p14="http://schemas.microsoft.com/office/powerpoint/2010/main" val="21709358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25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64ED7E-E575-6CC9-9A95-6154A2C78F3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484C120-4FF0-6D4F-C604-D55BCE972D53}"/>
              </a:ext>
            </a:extLst>
          </p:cNvPr>
          <p:cNvSpPr txBox="1">
            <a:spLocks noChangeArrowheads="1"/>
          </p:cNvSpPr>
          <p:nvPr/>
        </p:nvSpPr>
        <p:spPr bwMode="auto">
          <a:xfrm>
            <a:off x="173038" y="801254"/>
            <a:ext cx="1180560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I was with you in </a:t>
            </a:r>
            <a:r>
              <a:rPr lang="en-US" sz="4400" b="0" u="sng" dirty="0">
                <a:solidFill>
                  <a:schemeClr val="tx1"/>
                </a:solidFill>
                <a:latin typeface="Calibri" panose="020F0502020204030204" pitchFamily="34" charset="0"/>
                <a:ea typeface="Calibri" panose="020F0502020204030204" pitchFamily="34" charset="0"/>
                <a:cs typeface="Calibri" panose="020F0502020204030204" pitchFamily="34" charset="0"/>
              </a:rPr>
              <a:t>weakness</a:t>
            </a: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 and in fear and in much trembling… </a:t>
            </a:r>
          </a:p>
        </p:txBody>
      </p:sp>
      <p:sp>
        <p:nvSpPr>
          <p:cNvPr id="6" name="TextBox 5">
            <a:extLst>
              <a:ext uri="{FF2B5EF4-FFF2-40B4-BE49-F238E27FC236}">
                <a16:creationId xmlns:a16="http://schemas.microsoft.com/office/drawing/2014/main" id="{BBD1CDC2-BD31-CD99-1341-CA0FF56398F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2:3</a:t>
            </a:r>
          </a:p>
        </p:txBody>
      </p:sp>
    </p:spTree>
    <p:extLst>
      <p:ext uri="{BB962C8B-B14F-4D97-AF65-F5344CB8AC3E}">
        <p14:creationId xmlns:p14="http://schemas.microsoft.com/office/powerpoint/2010/main" val="2347399364"/>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E170D0-5235-62B7-6431-5ED84B718E4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F281CF57-8A7E-E562-A141-1E4718C563E1}"/>
              </a:ext>
            </a:extLst>
          </p:cNvPr>
          <p:cNvSpPr txBox="1">
            <a:spLocks noChangeArrowheads="1"/>
          </p:cNvSpPr>
          <p:nvPr/>
        </p:nvSpPr>
        <p:spPr bwMode="auto">
          <a:xfrm>
            <a:off x="173038" y="801254"/>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9 And the Lord said to Paul in the night by a vision, “Do not be afraid any longer, but go on speaking and do not be silent; 10 for I am with you, and no man will attack you in order to harm you, for I have many people in this city.” </a:t>
            </a:r>
          </a:p>
        </p:txBody>
      </p:sp>
      <p:sp>
        <p:nvSpPr>
          <p:cNvPr id="6" name="TextBox 5">
            <a:extLst>
              <a:ext uri="{FF2B5EF4-FFF2-40B4-BE49-F238E27FC236}">
                <a16:creationId xmlns:a16="http://schemas.microsoft.com/office/drawing/2014/main" id="{7689246F-59D5-AEA2-97DF-29633A657DE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21:2</a:t>
            </a:r>
          </a:p>
        </p:txBody>
      </p:sp>
    </p:spTree>
    <p:extLst>
      <p:ext uri="{BB962C8B-B14F-4D97-AF65-F5344CB8AC3E}">
        <p14:creationId xmlns:p14="http://schemas.microsoft.com/office/powerpoint/2010/main" val="2627182977"/>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79309"/>
            <a:ext cx="11805602" cy="606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Psalm 46:1</a:t>
            </a:r>
          </a:p>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God is our refuge and strength, A very present help in trouble. </a:t>
            </a:r>
            <a:endParaRPr lang="en-US" sz="14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r>
              <a:rPr lang="en-US" sz="14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Proverbs 18:10</a:t>
            </a:r>
          </a:p>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The name of the LORD is a strong tower; The righteous runs into it and is safe. </a:t>
            </a:r>
            <a:endParaRPr lang="en-US" sz="14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r>
              <a:rPr lang="en-US" sz="14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Matthew 28:20</a:t>
            </a:r>
          </a:p>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…and lo, I am with you always, even to the end of the age.</a:t>
            </a: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The presence and power of God</a:t>
            </a:r>
          </a:p>
        </p:txBody>
      </p:sp>
    </p:spTree>
    <p:extLst>
      <p:ext uri="{BB962C8B-B14F-4D97-AF65-F5344CB8AC3E}">
        <p14:creationId xmlns:p14="http://schemas.microsoft.com/office/powerpoint/2010/main" val="131757080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25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25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225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2250"/>
                                        <p:tgtEl>
                                          <p:spTgt spid="3">
                                            <p:txEl>
                                              <p:pRg st="6" end="6"/>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225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EA5026-624F-4052-C9B9-C282808B580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DD83FA1-801D-7B12-2B88-E11434CE7FA4}"/>
              </a:ext>
            </a:extLst>
          </p:cNvPr>
          <p:cNvSpPr txBox="1">
            <a:spLocks noChangeArrowheads="1"/>
          </p:cNvSpPr>
          <p:nvPr/>
        </p:nvSpPr>
        <p:spPr bwMode="auto">
          <a:xfrm>
            <a:off x="173038" y="801254"/>
            <a:ext cx="1180560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16 "I will ask the Father, and He will give you another </a:t>
            </a:r>
            <a:r>
              <a:rPr lang="en-US" sz="4800" b="0" u="sng" dirty="0">
                <a:solidFill>
                  <a:schemeClr val="tx1"/>
                </a:solidFill>
                <a:latin typeface="Calibri" panose="020F0502020204030204" pitchFamily="34" charset="0"/>
                <a:ea typeface="Calibri" panose="020F0502020204030204" pitchFamily="34" charset="0"/>
                <a:cs typeface="Calibri" panose="020F0502020204030204" pitchFamily="34" charset="0"/>
              </a:rPr>
              <a:t>Helper</a:t>
            </a: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 that He may be with you forever; 17 that is the Spirit of truth, whom the world cannot receive, because it does not see Him or know Him, but you know Him because He abides with you and will be in you. </a:t>
            </a:r>
          </a:p>
        </p:txBody>
      </p:sp>
      <p:sp>
        <p:nvSpPr>
          <p:cNvPr id="6" name="TextBox 5">
            <a:extLst>
              <a:ext uri="{FF2B5EF4-FFF2-40B4-BE49-F238E27FC236}">
                <a16:creationId xmlns:a16="http://schemas.microsoft.com/office/drawing/2014/main" id="{FE1ECE4C-9D64-D4DF-9831-CE283ED2D1AC}"/>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14:16-17</a:t>
            </a:r>
          </a:p>
        </p:txBody>
      </p:sp>
    </p:spTree>
    <p:extLst>
      <p:ext uri="{BB962C8B-B14F-4D97-AF65-F5344CB8AC3E}">
        <p14:creationId xmlns:p14="http://schemas.microsoft.com/office/powerpoint/2010/main" val="1714539929"/>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9EBE22-4829-7D5B-D278-8FB32DF35DD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FBD660A-4DA0-9FAE-5B92-16DA3FDDC2A7}"/>
              </a:ext>
            </a:extLst>
          </p:cNvPr>
          <p:cNvSpPr txBox="1">
            <a:spLocks noChangeArrowheads="1"/>
          </p:cNvSpPr>
          <p:nvPr/>
        </p:nvSpPr>
        <p:spPr bwMode="auto">
          <a:xfrm>
            <a:off x="158496" y="898767"/>
            <a:ext cx="1180560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Our human infirmity </a:t>
            </a:r>
            <a:r>
              <a:rPr lang="en-US" sz="3600" i="0" baseline="30000" dirty="0">
                <a:solidFill>
                  <a:schemeClr val="tx1"/>
                </a:solidFill>
                <a:latin typeface="Arial" panose="020B0604020202020204" pitchFamily="34" charset="0"/>
              </a:rPr>
              <a:t>(8:26a)</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In the same way the Spirit also helps our weakness…</a:t>
            </a:r>
          </a:p>
        </p:txBody>
      </p:sp>
      <p:sp>
        <p:nvSpPr>
          <p:cNvPr id="6" name="TextBox 5">
            <a:extLst>
              <a:ext uri="{FF2B5EF4-FFF2-40B4-BE49-F238E27FC236}">
                <a16:creationId xmlns:a16="http://schemas.microsoft.com/office/drawing/2014/main" id="{CEC9D6BB-2A50-E2A2-763E-44719675C49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Weakness </a:t>
            </a:r>
            <a:r>
              <a:rPr lang="en-US" sz="2800" dirty="0">
                <a:latin typeface="Arial" panose="020B0604020202020204" pitchFamily="34" charset="0"/>
                <a:cs typeface="Arial" panose="020B0604020202020204" pitchFamily="34" charset="0"/>
              </a:rPr>
              <a:t>(Romans 8:26-27)</a:t>
            </a:r>
          </a:p>
        </p:txBody>
      </p:sp>
      <p:sp>
        <p:nvSpPr>
          <p:cNvPr id="2" name="Text Box 3">
            <a:extLst>
              <a:ext uri="{FF2B5EF4-FFF2-40B4-BE49-F238E27FC236}">
                <a16:creationId xmlns:a16="http://schemas.microsoft.com/office/drawing/2014/main" id="{027AEBE9-5D8F-CC2B-B037-BED8DC8FB42A}"/>
              </a:ext>
            </a:extLst>
          </p:cNvPr>
          <p:cNvSpPr txBox="1">
            <a:spLocks noChangeArrowheads="1"/>
          </p:cNvSpPr>
          <p:nvPr/>
        </p:nvSpPr>
        <p:spPr bwMode="auto">
          <a:xfrm>
            <a:off x="1103970" y="1972127"/>
            <a:ext cx="10874669"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lvl="0" indent="-742950">
              <a:buAutoNum type="alphaUcPeriod"/>
            </a:pPr>
            <a:r>
              <a:rPr lang="en-US" sz="3600" b="0" i="0" dirty="0">
                <a:solidFill>
                  <a:schemeClr val="tx1"/>
                </a:solidFill>
                <a:latin typeface="Arial" panose="020B0604020202020204" pitchFamily="34" charset="0"/>
              </a:rPr>
              <a:t>This weakness is corporate</a:t>
            </a:r>
          </a:p>
          <a:p>
            <a:pPr marL="742950" lvl="0" indent="-742950">
              <a:buAutoNum type="alphaUcPeriod"/>
            </a:pPr>
            <a:r>
              <a:rPr lang="en-US" sz="3600" b="0" i="0" dirty="0">
                <a:solidFill>
                  <a:schemeClr val="tx1"/>
                </a:solidFill>
                <a:latin typeface="Arial" panose="020B0604020202020204" pitchFamily="34" charset="0"/>
              </a:rPr>
              <a:t>This weakness is a consequence of the Fall</a:t>
            </a:r>
          </a:p>
          <a:p>
            <a:pPr marL="742950" lvl="0" indent="-742950">
              <a:buAutoNum type="alphaUcPeriod"/>
            </a:pPr>
            <a:r>
              <a:rPr lang="en-US" sz="3600" b="0" i="0" dirty="0">
                <a:solidFill>
                  <a:schemeClr val="tx1"/>
                </a:solidFill>
                <a:latin typeface="Arial" panose="020B0604020202020204" pitchFamily="34" charset="0"/>
              </a:rPr>
              <a:t>This weakness is our coming up short</a:t>
            </a:r>
          </a:p>
        </p:txBody>
      </p:sp>
    </p:spTree>
    <p:extLst>
      <p:ext uri="{BB962C8B-B14F-4D97-AF65-F5344CB8AC3E}">
        <p14:creationId xmlns:p14="http://schemas.microsoft.com/office/powerpoint/2010/main" val="72258517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22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08D6AC-E305-8C2C-D310-08D7B19AD83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D0CC090-C545-9987-691F-E6C5EACCF39C}"/>
              </a:ext>
            </a:extLst>
          </p:cNvPr>
          <p:cNvSpPr txBox="1">
            <a:spLocks noChangeArrowheads="1"/>
          </p:cNvSpPr>
          <p:nvPr/>
        </p:nvSpPr>
        <p:spPr bwMode="auto">
          <a:xfrm>
            <a:off x="173038" y="801254"/>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it [our body] is sown in </a:t>
            </a:r>
            <a:r>
              <a:rPr lang="en-US" sz="4800" b="0" u="sng" dirty="0">
                <a:solidFill>
                  <a:schemeClr val="tx1"/>
                </a:solidFill>
                <a:latin typeface="Calibri" panose="020F0502020204030204" pitchFamily="34" charset="0"/>
                <a:ea typeface="Calibri" panose="020F0502020204030204" pitchFamily="34" charset="0"/>
                <a:cs typeface="Calibri" panose="020F0502020204030204" pitchFamily="34" charset="0"/>
              </a:rPr>
              <a:t>weakness</a:t>
            </a: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 it is raised in power…</a:t>
            </a:r>
          </a:p>
        </p:txBody>
      </p:sp>
      <p:sp>
        <p:nvSpPr>
          <p:cNvPr id="6" name="TextBox 5">
            <a:extLst>
              <a:ext uri="{FF2B5EF4-FFF2-40B4-BE49-F238E27FC236}">
                <a16:creationId xmlns:a16="http://schemas.microsoft.com/office/drawing/2014/main" id="{397223DE-8A93-3627-003C-2ADBDD56003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15:43</a:t>
            </a:r>
          </a:p>
        </p:txBody>
      </p:sp>
    </p:spTree>
    <p:extLst>
      <p:ext uri="{BB962C8B-B14F-4D97-AF65-F5344CB8AC3E}">
        <p14:creationId xmlns:p14="http://schemas.microsoft.com/office/powerpoint/2010/main" val="2716457126"/>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BA0D1-095E-654D-F47F-63BE66F2031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8673EEA4-E266-DC29-1E18-B4C1EFC22C26}"/>
              </a:ext>
            </a:extLst>
          </p:cNvPr>
          <p:cNvSpPr txBox="1">
            <a:spLocks noChangeArrowheads="1"/>
          </p:cNvSpPr>
          <p:nvPr/>
        </p:nvSpPr>
        <p:spPr bwMode="auto">
          <a:xfrm>
            <a:off x="173038" y="801254"/>
            <a:ext cx="11805602"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685800" indent="-685800">
              <a:buFont typeface="Wingdings" panose="05000000000000000000" pitchFamily="2" charset="2"/>
              <a:buChar char="§"/>
            </a:pP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Galatians 4:13 – Paul’s “bodily illness” (lit. weakness/infirmity of the flesh)</a:t>
            </a:r>
          </a:p>
          <a:p>
            <a:pPr marL="685800" indent="-685800">
              <a:buFont typeface="Wingdings" panose="05000000000000000000" pitchFamily="2" charset="2"/>
              <a:buChar char="§"/>
            </a:pP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 Timothy 5:23 – Timothy’s “ailments” (lit. weakness/infirmity)</a:t>
            </a:r>
          </a:p>
          <a:p>
            <a:pPr marL="685800" indent="-685800">
              <a:buFont typeface="Wingdings" panose="05000000000000000000" pitchFamily="2" charset="2"/>
              <a:buChar char="§"/>
            </a:pPr>
            <a:r>
              <a:rPr lang="en-US" sz="4400" b="0" dirty="0">
                <a:solidFill>
                  <a:schemeClr val="tx1"/>
                </a:solidFill>
                <a:latin typeface="Calibri" panose="020F0502020204030204" pitchFamily="34" charset="0"/>
                <a:ea typeface="Calibri" panose="020F0502020204030204" pitchFamily="34" charset="0"/>
                <a:cs typeface="Calibri" panose="020F0502020204030204" pitchFamily="34" charset="0"/>
              </a:rPr>
              <a:t>1 Corinthians 2:3 – Paul’s emotional, mental, and spiritual weakness </a:t>
            </a:r>
          </a:p>
          <a:p>
            <a:pPr marL="685800" indent="-685800">
              <a:buFont typeface="Wingdings" panose="05000000000000000000" pitchFamily="2" charset="2"/>
              <a:buChar char="§"/>
            </a:pPr>
            <a:r>
              <a:rPr lang="en-US" sz="3600" b="0" i="0" dirty="0">
                <a:solidFill>
                  <a:schemeClr val="tx1"/>
                </a:solidFill>
                <a:latin typeface="Arial" panose="020B0604020202020204" pitchFamily="34" charset="0"/>
              </a:rPr>
              <a:t>Weakness refers to any physical, emotional, or spiritual frailty experienced by believers. </a:t>
            </a:r>
          </a:p>
          <a:p>
            <a:pPr marL="685800" indent="-685800">
              <a:buFont typeface="Wingdings" panose="05000000000000000000" pitchFamily="2" charset="2"/>
              <a:buChar char="§"/>
            </a:pPr>
            <a:endPar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C9E2F9F4-EBC7-BB1D-32AB-C60E6BD16C34}"/>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Weakness</a:t>
            </a:r>
          </a:p>
        </p:txBody>
      </p:sp>
    </p:spTree>
    <p:extLst>
      <p:ext uri="{BB962C8B-B14F-4D97-AF65-F5344CB8AC3E}">
        <p14:creationId xmlns:p14="http://schemas.microsoft.com/office/powerpoint/2010/main" val="417154796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2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45C630-9EA9-35D0-741C-0A46CC89D6E6}"/>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F740448-7BE0-96D8-AE82-A8B5D1FCF420}"/>
              </a:ext>
            </a:extLst>
          </p:cNvPr>
          <p:cNvSpPr txBox="1">
            <a:spLocks noChangeArrowheads="1"/>
          </p:cNvSpPr>
          <p:nvPr/>
        </p:nvSpPr>
        <p:spPr bwMode="auto">
          <a:xfrm>
            <a:off x="173038" y="801254"/>
            <a:ext cx="11805602" cy="2958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nSpc>
                <a:spcPct val="97000"/>
              </a:lnSpc>
            </a:pPr>
            <a:r>
              <a:rPr lang="en-US" sz="4800" dirty="0">
                <a:solidFill>
                  <a:schemeClr val="tx1"/>
                </a:solidFill>
                <a:latin typeface="Calibri" panose="020F0502020204030204" pitchFamily="34" charset="0"/>
                <a:ea typeface="Calibri" panose="020F0502020204030204" pitchFamily="34" charset="0"/>
                <a:cs typeface="Calibri" panose="020F0502020204030204" pitchFamily="34" charset="0"/>
              </a:rPr>
              <a:t>In the same way the Spirit also helps our weakness</a:t>
            </a: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 for we do not know how to pray as we should, but the Spirit Himself intercedes for us with groanings too deep for words…</a:t>
            </a: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8C14D66A-F819-D39F-CCED-A975DEC6B08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8:26</a:t>
            </a:r>
          </a:p>
        </p:txBody>
      </p:sp>
    </p:spTree>
    <p:extLst>
      <p:ext uri="{BB962C8B-B14F-4D97-AF65-F5344CB8AC3E}">
        <p14:creationId xmlns:p14="http://schemas.microsoft.com/office/powerpoint/2010/main" val="3018418249"/>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29BA0C-C48C-BFD5-4F03-8627C9EF43A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C54AEBB3-90F9-5FAA-7504-8EF00651D0D4}"/>
              </a:ext>
            </a:extLst>
          </p:cNvPr>
          <p:cNvSpPr txBox="1">
            <a:spLocks noChangeArrowheads="1"/>
          </p:cNvSpPr>
          <p:nvPr/>
        </p:nvSpPr>
        <p:spPr bwMode="auto">
          <a:xfrm>
            <a:off x="173038" y="801254"/>
            <a:ext cx="11805602" cy="510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nSpc>
                <a:spcPct val="97000"/>
              </a:lnSpc>
            </a:pP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26 In the same way the Spirit also helps our weakness; for we do not know how to pray as we should, but the Spirit Himself intercedes for us with groanings too deep for words; 27 and He who searches the hearts knows what the mind of the Spirit is, because He intercedes for the saints according to the will of God. </a:t>
            </a: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3E3A90D0-E6BF-FBD7-3267-BAAD9A994401}"/>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8:26-27</a:t>
            </a:r>
          </a:p>
        </p:txBody>
      </p:sp>
    </p:spTree>
    <p:extLst>
      <p:ext uri="{BB962C8B-B14F-4D97-AF65-F5344CB8AC3E}">
        <p14:creationId xmlns:p14="http://schemas.microsoft.com/office/powerpoint/2010/main" val="1731925197"/>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495D7E-94C3-B32C-6FD8-EA2AE08C39D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FFB8570-8796-6F2F-A6E3-69E3C54CB3F3}"/>
              </a:ext>
            </a:extLst>
          </p:cNvPr>
          <p:cNvSpPr txBox="1">
            <a:spLocks noChangeArrowheads="1"/>
          </p:cNvSpPr>
          <p:nvPr/>
        </p:nvSpPr>
        <p:spPr bwMode="auto">
          <a:xfrm>
            <a:off x="184189" y="879311"/>
            <a:ext cx="11805602"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16  The king is not saved by his great army; a warrior is not delivered by his great strength. 17  The war horse is a false hope for salvation, and by its great might it cannot rescue.</a:t>
            </a:r>
          </a:p>
        </p:txBody>
      </p:sp>
      <p:sp>
        <p:nvSpPr>
          <p:cNvPr id="6" name="TextBox 5">
            <a:extLst>
              <a:ext uri="{FF2B5EF4-FFF2-40B4-BE49-F238E27FC236}">
                <a16:creationId xmlns:a16="http://schemas.microsoft.com/office/drawing/2014/main" id="{D4C91DA3-ACBC-3383-6E22-CBEC353CCCB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Psalm 33:16-17</a:t>
            </a:r>
          </a:p>
        </p:txBody>
      </p:sp>
    </p:spTree>
    <p:extLst>
      <p:ext uri="{BB962C8B-B14F-4D97-AF65-F5344CB8AC3E}">
        <p14:creationId xmlns:p14="http://schemas.microsoft.com/office/powerpoint/2010/main" val="2382894906"/>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9AA67A-FC80-12F1-CFCD-4C373E4FCD94}"/>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3DAFDBA7-E986-DB36-89CA-9B8C660C091A}"/>
              </a:ext>
            </a:extLst>
          </p:cNvPr>
          <p:cNvSpPr txBox="1">
            <a:spLocks noChangeArrowheads="1"/>
          </p:cNvSpPr>
          <p:nvPr/>
        </p:nvSpPr>
        <p:spPr bwMode="auto">
          <a:xfrm>
            <a:off x="173038" y="801254"/>
            <a:ext cx="11805602" cy="2958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nSpc>
                <a:spcPct val="97000"/>
              </a:lnSpc>
            </a:pPr>
            <a:r>
              <a:rPr lang="en-US" sz="4800" dirty="0">
                <a:solidFill>
                  <a:schemeClr val="tx1"/>
                </a:solidFill>
                <a:latin typeface="Calibri" panose="020F0502020204030204" pitchFamily="34" charset="0"/>
                <a:ea typeface="Calibri" panose="020F0502020204030204" pitchFamily="34" charset="0"/>
                <a:cs typeface="Calibri" panose="020F0502020204030204" pitchFamily="34" charset="0"/>
              </a:rPr>
              <a:t>In the same way the Spirit also helps our weakness</a:t>
            </a: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 for we do not know how to pray as we should, but the Spirit Himself intercedes for us with groanings too deep for words…</a:t>
            </a: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9301ED5E-5EEB-CE50-EAF5-26CF3DF18999}"/>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8:26</a:t>
            </a:r>
          </a:p>
        </p:txBody>
      </p:sp>
    </p:spTree>
    <p:extLst>
      <p:ext uri="{BB962C8B-B14F-4D97-AF65-F5344CB8AC3E}">
        <p14:creationId xmlns:p14="http://schemas.microsoft.com/office/powerpoint/2010/main" val="208425373"/>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7C8878-F82E-5BE4-D41B-7AD0099B68E1}"/>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890CC874-75D1-B3CC-A3D6-0519197BBCAD}"/>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Weakness</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:19-25 (Part 1)</a:t>
            </a:r>
          </a:p>
        </p:txBody>
      </p:sp>
      <p:sp>
        <p:nvSpPr>
          <p:cNvPr id="4" name="TextBox 3">
            <a:extLst>
              <a:ext uri="{FF2B5EF4-FFF2-40B4-BE49-F238E27FC236}">
                <a16:creationId xmlns:a16="http://schemas.microsoft.com/office/drawing/2014/main" id="{7D726971-DEF6-94DE-565F-DA5AD4F8C3B9}"/>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June 15, 2025</a:t>
            </a:r>
          </a:p>
        </p:txBody>
      </p:sp>
      <p:pic>
        <p:nvPicPr>
          <p:cNvPr id="5" name="Picture 4" descr="A close up of a book cover&#10;&#10;Description automatically generated">
            <a:extLst>
              <a:ext uri="{FF2B5EF4-FFF2-40B4-BE49-F238E27FC236}">
                <a16:creationId xmlns:a16="http://schemas.microsoft.com/office/drawing/2014/main" id="{56818002-B712-F9A7-204A-6E2E79FFCA2A}"/>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763720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7950D3-A5C9-0586-5C46-2CCAD95ED0E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0C5845A-1FEA-B6B7-A015-8F574B2B660C}"/>
              </a:ext>
            </a:extLst>
          </p:cNvPr>
          <p:cNvSpPr txBox="1">
            <a:spLocks noChangeArrowheads="1"/>
          </p:cNvSpPr>
          <p:nvPr/>
        </p:nvSpPr>
        <p:spPr bwMode="auto">
          <a:xfrm>
            <a:off x="173038" y="756650"/>
            <a:ext cx="1180560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i="0" dirty="0">
                <a:solidFill>
                  <a:schemeClr val="tx1"/>
                </a:solidFill>
                <a:latin typeface="Arial" panose="020B0604020202020204" pitchFamily="34" charset="0"/>
              </a:rPr>
              <a:t>That the faithful may not make this objection—that they are so weak as not to be able to bear so many and so heavy burdens, he brings before them the aid of the Spirit, which is abundantly sufficient to overcome all difficulties. There is then no reason for any one to complain, that the bearing of the cross is beyond their own strength, since we are sustained by a celestial power… </a:t>
            </a:r>
          </a:p>
        </p:txBody>
      </p:sp>
      <p:sp>
        <p:nvSpPr>
          <p:cNvPr id="6" name="TextBox 5">
            <a:extLst>
              <a:ext uri="{FF2B5EF4-FFF2-40B4-BE49-F238E27FC236}">
                <a16:creationId xmlns:a16="http://schemas.microsoft.com/office/drawing/2014/main" id="{B1AA492F-7A6D-B7D4-EEBF-E1FA7EABA7B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Calvin</a:t>
            </a:r>
          </a:p>
        </p:txBody>
      </p:sp>
    </p:spTree>
    <p:extLst>
      <p:ext uri="{BB962C8B-B14F-4D97-AF65-F5344CB8AC3E}">
        <p14:creationId xmlns:p14="http://schemas.microsoft.com/office/powerpoint/2010/main" val="2163520185"/>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865147-1888-8F84-2B78-8EB246957F0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3C3A2C3-FB6D-1F3A-CE78-64AB35FC9D42}"/>
              </a:ext>
            </a:extLst>
          </p:cNvPr>
          <p:cNvSpPr txBox="1">
            <a:spLocks noChangeArrowheads="1"/>
          </p:cNvSpPr>
          <p:nvPr/>
        </p:nvSpPr>
        <p:spPr bwMode="auto">
          <a:xfrm>
            <a:off x="173038" y="756650"/>
            <a:ext cx="11805602"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600" b="0" dirty="0">
                <a:solidFill>
                  <a:schemeClr val="tx1"/>
                </a:solidFill>
                <a:latin typeface="Arial" panose="020B0604020202020204" pitchFamily="34" charset="0"/>
              </a:rPr>
              <a:t>For as experience shows, that except we are supported by God’s hands, we are soon overwhelmed by innumerable evils, Paul reminds us, that though we are in every respect weak, and various infirmities threaten our fall, there is yet sufficient protection in God’s Spirit to preserve us from falling, and to keep us from being overwhelmed by any mass of evils. At the same time these supplies of the Spirit more clearly prove to us, that it is by God’s appointment that we strive, by groanings and </a:t>
            </a:r>
            <a:r>
              <a:rPr lang="en-US" sz="3600" b="0" dirty="0" err="1">
                <a:solidFill>
                  <a:schemeClr val="tx1"/>
                </a:solidFill>
                <a:latin typeface="Arial" panose="020B0604020202020204" pitchFamily="34" charset="0"/>
              </a:rPr>
              <a:t>sighings</a:t>
            </a:r>
            <a:r>
              <a:rPr lang="en-US" sz="3600" b="0" dirty="0">
                <a:solidFill>
                  <a:schemeClr val="tx1"/>
                </a:solidFill>
                <a:latin typeface="Arial" panose="020B0604020202020204" pitchFamily="34" charset="0"/>
              </a:rPr>
              <a:t> for our redemption.</a:t>
            </a:r>
          </a:p>
          <a:p>
            <a:pPr algn="r"/>
            <a:r>
              <a:rPr lang="en-US" sz="2800" b="0" dirty="0">
                <a:solidFill>
                  <a:schemeClr val="tx1"/>
                </a:solidFill>
                <a:latin typeface="Arial" panose="020B0604020202020204" pitchFamily="34" charset="0"/>
              </a:rPr>
              <a:t>Calvin’s Commentaries, XIX, 311-312</a:t>
            </a:r>
          </a:p>
        </p:txBody>
      </p:sp>
      <p:sp>
        <p:nvSpPr>
          <p:cNvPr id="6" name="TextBox 5">
            <a:extLst>
              <a:ext uri="{FF2B5EF4-FFF2-40B4-BE49-F238E27FC236}">
                <a16:creationId xmlns:a16="http://schemas.microsoft.com/office/drawing/2014/main" id="{917F98CE-6C9D-4975-3A9A-1D90D1C296F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Calvin</a:t>
            </a:r>
          </a:p>
        </p:txBody>
      </p:sp>
    </p:spTree>
    <p:extLst>
      <p:ext uri="{BB962C8B-B14F-4D97-AF65-F5344CB8AC3E}">
        <p14:creationId xmlns:p14="http://schemas.microsoft.com/office/powerpoint/2010/main" val="3233788010"/>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483368-B17C-939A-EE85-0E13F8B94D7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DF32B75A-8CF4-E946-62A5-F052222579D1}"/>
              </a:ext>
            </a:extLst>
          </p:cNvPr>
          <p:cNvSpPr txBox="1">
            <a:spLocks noChangeArrowheads="1"/>
          </p:cNvSpPr>
          <p:nvPr/>
        </p:nvSpPr>
        <p:spPr bwMode="auto">
          <a:xfrm>
            <a:off x="173038" y="801254"/>
            <a:ext cx="11805602" cy="51076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a:lnSpc>
                <a:spcPct val="97000"/>
              </a:lnSpc>
            </a:pPr>
            <a:r>
              <a:rPr lang="en-US" sz="4800" b="0" dirty="0">
                <a:solidFill>
                  <a:schemeClr val="tx1"/>
                </a:solidFill>
                <a:latin typeface="Calibri" panose="020F0502020204030204" pitchFamily="34" charset="0"/>
                <a:ea typeface="Calibri" panose="020F0502020204030204" pitchFamily="34" charset="0"/>
                <a:cs typeface="Calibri" panose="020F0502020204030204" pitchFamily="34" charset="0"/>
              </a:rPr>
              <a:t>26 In the same way the Spirit also helps our weakness; for we do not know how to pray as we should, but the Spirit Himself intercedes for us with groanings too deep for words; 27 and He who searches the hearts knows what the mind of the Spirit is, because He intercedes for the saints according to the will of God. </a:t>
            </a:r>
            <a:endParaRPr lang="en-US" sz="48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B83AEFDA-FB52-973B-A853-411022436452}"/>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8:26-27</a:t>
            </a:r>
          </a:p>
        </p:txBody>
      </p:sp>
    </p:spTree>
    <p:extLst>
      <p:ext uri="{BB962C8B-B14F-4D97-AF65-F5344CB8AC3E}">
        <p14:creationId xmlns:p14="http://schemas.microsoft.com/office/powerpoint/2010/main" val="2040394566"/>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FB25C3-061C-1423-FB0D-881910E4AB3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90FF165-4FF5-C3AF-C64D-80FE4F6997D5}"/>
              </a:ext>
            </a:extLst>
          </p:cNvPr>
          <p:cNvSpPr txBox="1">
            <a:spLocks noChangeArrowheads="1"/>
          </p:cNvSpPr>
          <p:nvPr/>
        </p:nvSpPr>
        <p:spPr bwMode="auto">
          <a:xfrm>
            <a:off x="173038" y="979672"/>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71500" lvl="0" indent="-571500">
              <a:buFont typeface="+mj-lt"/>
              <a:buAutoNum type="romanUcPeriod"/>
            </a:pPr>
            <a:r>
              <a:rPr lang="en-US" sz="4000" i="0" dirty="0">
                <a:solidFill>
                  <a:schemeClr val="tx1"/>
                </a:solidFill>
                <a:latin typeface="Arial" panose="020B0604020202020204" pitchFamily="34" charset="0"/>
              </a:rPr>
              <a:t>Our human infirmity (8:26a)</a:t>
            </a:r>
          </a:p>
          <a:p>
            <a:pPr marL="571500" lvl="0" indent="-571500">
              <a:buFont typeface="+mj-lt"/>
              <a:buAutoNum type="romanUcPeriod"/>
            </a:pPr>
            <a:r>
              <a:rPr lang="en-US" sz="4000" i="0" dirty="0">
                <a:solidFill>
                  <a:schemeClr val="tx1"/>
                </a:solidFill>
                <a:latin typeface="Arial" panose="020B0604020202020204" pitchFamily="34" charset="0"/>
              </a:rPr>
              <a:t>The Spirit’s intercession (8:26b)</a:t>
            </a:r>
          </a:p>
          <a:p>
            <a:pPr marL="571500" lvl="0" indent="-571500">
              <a:buFont typeface="+mj-lt"/>
              <a:buAutoNum type="romanUcPeriod"/>
            </a:pPr>
            <a:r>
              <a:rPr lang="en-US" sz="4000" i="0" dirty="0">
                <a:solidFill>
                  <a:schemeClr val="tx1"/>
                </a:solidFill>
                <a:latin typeface="Arial" panose="020B0604020202020204" pitchFamily="34" charset="0"/>
              </a:rPr>
              <a:t>The Father’s investigation (8:27)</a:t>
            </a:r>
          </a:p>
        </p:txBody>
      </p:sp>
      <p:sp>
        <p:nvSpPr>
          <p:cNvPr id="6" name="TextBox 5">
            <a:extLst>
              <a:ext uri="{FF2B5EF4-FFF2-40B4-BE49-F238E27FC236}">
                <a16:creationId xmlns:a16="http://schemas.microsoft.com/office/drawing/2014/main" id="{2492ECF9-8F86-6F52-E9CA-C9F5E25BBB0D}"/>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Outline of Romans 8:26-27</a:t>
            </a:r>
          </a:p>
        </p:txBody>
      </p:sp>
    </p:spTree>
    <p:extLst>
      <p:ext uri="{BB962C8B-B14F-4D97-AF65-F5344CB8AC3E}">
        <p14:creationId xmlns:p14="http://schemas.microsoft.com/office/powerpoint/2010/main" val="1690934050"/>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sz="3600" i="0" dirty="0">
                <a:solidFill>
                  <a:schemeClr val="tx1"/>
                </a:solidFill>
                <a:latin typeface="Arial" panose="020B0604020202020204" pitchFamily="34" charset="0"/>
              </a:rPr>
              <a:t>Our human infirmity </a:t>
            </a:r>
            <a:r>
              <a:rPr lang="en-US" sz="3600" i="0" baseline="30000" dirty="0">
                <a:solidFill>
                  <a:schemeClr val="tx1"/>
                </a:solidFill>
                <a:latin typeface="Arial" panose="020B0604020202020204" pitchFamily="34" charset="0"/>
              </a:rPr>
              <a:t>(8:26a)</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In the same way the Spirit also helps our weakness…</a:t>
            </a: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Weakness </a:t>
            </a:r>
            <a:r>
              <a:rPr lang="en-US" sz="2800" dirty="0">
                <a:latin typeface="Arial" panose="020B0604020202020204" pitchFamily="34" charset="0"/>
                <a:cs typeface="Arial" panose="020B0604020202020204" pitchFamily="34" charset="0"/>
              </a:rPr>
              <a:t>(Romans 8:26-27)</a:t>
            </a:r>
          </a:p>
        </p:txBody>
      </p:sp>
      <p:sp>
        <p:nvSpPr>
          <p:cNvPr id="2" name="Text Box 3">
            <a:extLst>
              <a:ext uri="{FF2B5EF4-FFF2-40B4-BE49-F238E27FC236}">
                <a16:creationId xmlns:a16="http://schemas.microsoft.com/office/drawing/2014/main" id="{F369D293-56B7-320E-68D9-8B84231B038B}"/>
              </a:ext>
            </a:extLst>
          </p:cNvPr>
          <p:cNvSpPr txBox="1">
            <a:spLocks noChangeArrowheads="1"/>
          </p:cNvSpPr>
          <p:nvPr/>
        </p:nvSpPr>
        <p:spPr bwMode="auto">
          <a:xfrm>
            <a:off x="1103970" y="1972127"/>
            <a:ext cx="1087466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lvl="0" indent="-742950">
              <a:buAutoNum type="alphaUcPeriod"/>
            </a:pPr>
            <a:r>
              <a:rPr lang="en-US" sz="3600" b="0" i="0" dirty="0">
                <a:solidFill>
                  <a:schemeClr val="tx1"/>
                </a:solidFill>
                <a:latin typeface="Arial" panose="020B0604020202020204" pitchFamily="34" charset="0"/>
              </a:rPr>
              <a:t>This weakness is corporate</a:t>
            </a:r>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209CDC-B274-E261-E871-75C87A118BA5}"/>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520C81EB-CB7C-5B42-8F18-5E04E249EC99}"/>
              </a:ext>
            </a:extLst>
          </p:cNvPr>
          <p:cNvSpPr txBox="1">
            <a:spLocks noChangeArrowheads="1"/>
          </p:cNvSpPr>
          <p:nvPr/>
        </p:nvSpPr>
        <p:spPr bwMode="auto">
          <a:xfrm>
            <a:off x="173038" y="745499"/>
            <a:ext cx="11805602"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rPr>
              <a:t>4 although I myself might have confidence even in the flesh. If anyone else has a mind to put confidence in the flesh, I far more: 5 circumcised the eighth day, of the nation of Israel, of the tribe of Benjamin, a Hebrew of Hebrews; as to the Law, a Pharisee; 6 as to zeal, a persecutor of the church; as to the righteousness which is in the Law, found blameless. 7 But whatever things were gain to me, those things I have counted as loss for the sake of Christ. 8 More than that, I count all things to be loss in view of the surpassing value of knowing Christ Jesus my Lord, for whom I have suffered the loss of all things, and count them but rubbish so that I may gain Christ…</a:t>
            </a:r>
          </a:p>
        </p:txBody>
      </p:sp>
      <p:sp>
        <p:nvSpPr>
          <p:cNvPr id="6" name="TextBox 5">
            <a:extLst>
              <a:ext uri="{FF2B5EF4-FFF2-40B4-BE49-F238E27FC236}">
                <a16:creationId xmlns:a16="http://schemas.microsoft.com/office/drawing/2014/main" id="{E6B75A5A-1153-540F-4A3D-CB0B714D306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Philippians 3:4-8</a:t>
            </a:r>
          </a:p>
        </p:txBody>
      </p:sp>
    </p:spTree>
    <p:extLst>
      <p:ext uri="{BB962C8B-B14F-4D97-AF65-F5344CB8AC3E}">
        <p14:creationId xmlns:p14="http://schemas.microsoft.com/office/powerpoint/2010/main" val="722476942"/>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347B4D-A787-F4F0-B70B-818CD7D0C15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6281800-680F-8A03-5B54-36E331FB12BA}"/>
              </a:ext>
            </a:extLst>
          </p:cNvPr>
          <p:cNvSpPr txBox="1">
            <a:spLocks noChangeArrowheads="1"/>
          </p:cNvSpPr>
          <p:nvPr/>
        </p:nvSpPr>
        <p:spPr bwMode="auto">
          <a:xfrm>
            <a:off x="173038" y="801254"/>
            <a:ext cx="1180560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7 Because of the surpassing greatness of the revelations, for this reason, to keep me from exalting myself, there was given me a thorn in the flesh, a messenger of Satan to torment me — to keep me from exalting myself! 8 Concerning this I implored the Lord three times that it might leave me. 9 And He has said to me, "My grace is sufficient for you, for power is perfected in </a:t>
            </a:r>
            <a:r>
              <a:rPr lang="en-US" sz="4000" b="0" u="sng" dirty="0">
                <a:solidFill>
                  <a:schemeClr val="tx1"/>
                </a:solidFill>
                <a:latin typeface="Calibri" panose="020F0502020204030204" pitchFamily="34" charset="0"/>
                <a:ea typeface="Calibri" panose="020F0502020204030204" pitchFamily="34" charset="0"/>
                <a:cs typeface="Calibri" panose="020F0502020204030204" pitchFamily="34" charset="0"/>
              </a:rPr>
              <a:t>weakness</a:t>
            </a:r>
            <a:r>
              <a:rPr lang="en-US" sz="4000" b="0" dirty="0">
                <a:solidFill>
                  <a:schemeClr val="tx1"/>
                </a:solidFill>
                <a:latin typeface="Calibri" panose="020F0502020204030204" pitchFamily="34" charset="0"/>
                <a:ea typeface="Calibri" panose="020F0502020204030204" pitchFamily="34" charset="0"/>
                <a:cs typeface="Calibri" panose="020F0502020204030204" pitchFamily="34" charset="0"/>
              </a:rPr>
              <a:t>." </a:t>
            </a:r>
          </a:p>
        </p:txBody>
      </p:sp>
      <p:sp>
        <p:nvSpPr>
          <p:cNvPr id="6" name="TextBox 5">
            <a:extLst>
              <a:ext uri="{FF2B5EF4-FFF2-40B4-BE49-F238E27FC236}">
                <a16:creationId xmlns:a16="http://schemas.microsoft.com/office/drawing/2014/main" id="{6119B9B4-EB3F-A885-8E00-F0C5E6B4AE45}"/>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2 Corinthians 12:7-9a</a:t>
            </a:r>
          </a:p>
        </p:txBody>
      </p:sp>
    </p:spTree>
    <p:extLst>
      <p:ext uri="{BB962C8B-B14F-4D97-AF65-F5344CB8AC3E}">
        <p14:creationId xmlns:p14="http://schemas.microsoft.com/office/powerpoint/2010/main" val="2588611181"/>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5539</TotalTime>
  <Words>1212</Words>
  <Application>Microsoft Office PowerPoint</Application>
  <PresentationFormat>Widescreen</PresentationFormat>
  <Paragraphs>68</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Abadi</vt:lpstr>
      <vt:lpstr>Aptos</vt:lpstr>
      <vt:lpstr>Arial</vt:lpstr>
      <vt:lpstr>Avenir Next LT Pro Light</vt:lpstr>
      <vt:lpstr>Bookman Old Style</vt:lpstr>
      <vt:lpstr>Calibri</vt:lpstr>
      <vt:lpstr>Rockwell</vt:lpstr>
      <vt:lpstr>Wingdings</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Hope CBC Group</cp:lastModifiedBy>
  <cp:revision>62</cp:revision>
  <dcterms:created xsi:type="dcterms:W3CDTF">2022-12-30T16:15:56Z</dcterms:created>
  <dcterms:modified xsi:type="dcterms:W3CDTF">2025-06-15T15:44:01Z</dcterms:modified>
</cp:coreProperties>
</file>